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8" r:id="rId3"/>
    <p:sldId id="266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3654-A34A-C7C2-6F37-4F5587973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441E7-7AD7-0CF0-97A2-6E8482866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4D24C-DD16-5F18-0451-3A864EE9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04BBD-888B-4DC4-E1CC-5FD99ACCF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C2AFA-D82D-1D59-3E0A-09EC92FB3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13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1D99E-153B-EC7C-7B14-05BBD263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1C794-9F9E-94CC-D398-62BDF310C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AEE12-C2C0-A017-5038-B9C95C0B0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2324B-5AA7-D18E-610C-7A3986DA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14976-1F6E-EFBE-2E6E-6F0E79F2F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44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514A82-F4B0-2117-AD4D-AF2B6F0E98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CE43B-95D8-36B3-BE28-2603610F9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B64BF-7F87-0AE2-11FA-8A538E301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30357-724B-0C8C-6705-51368E3C4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C1233-602D-63F8-D59C-1EB5F633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67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B5F90-E601-CE04-6443-138C1111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5FBD-3653-14BD-00D9-94D0EB473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D86A1-2562-F1B8-247F-CAB35399A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2477C-5CCB-9514-6B18-7DC0815F1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697FF-3DF2-F6DB-8482-5E439EF1B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0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4A5C9-6776-D4E3-80E6-DA5C4660B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0C806-C56A-52B6-0F02-C59332055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536A0-690E-70E3-97DA-58280A36E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1E57D-894D-8470-FFFB-DF8E125D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AA93C-7B7E-310A-1FA5-CB8D3E9D4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63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31F1-4F0C-D9AE-E6EF-C09B618F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70DB0-4DAA-B902-C197-1A3DA9CF8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DED97-F65F-B16D-5459-425B137BF6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6EC9E-5B06-9E4E-A51D-B1C72428B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2F3530-13F0-AE6B-8A3B-22BE00E96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80AF-392F-F6BC-2CFB-5E04ED75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39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23A61-43F9-2908-2649-D0C310E5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34B7C-BAEF-6445-3A74-99210E1C1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44728-7554-D058-5B24-FABCF8142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F1CE2D-C4C8-70F6-4252-C2C81DF67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A80E05-F420-AD26-3F79-33E84AF0F8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D659FE-07A2-F428-A0D3-575787AC8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55FCD7-B183-1207-A029-E79378E54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2A28E3-682F-F83E-E4CB-1AF9A9876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208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8B398-F622-6263-E5FE-9192D2D57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9585C-323F-7F80-6C40-293B4458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747DDF-706D-33B1-78A2-BD69A1E4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5E8C0-6C8C-D636-E55C-9571689F9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4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82B11-5D42-8B5B-5775-A7590CD1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EDF5DF-29D0-4B2A-1756-C44F27F5C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66BC6-B538-0FFE-218C-1B96AA5EF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890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70D33-7EEA-7A71-CDBC-466E36C50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D4BD7-E143-5243-6F4E-92557239D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ABD6D-1883-19C7-14CE-C327856CD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C7C98-6192-C219-B7AC-395169A0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B7179-12E8-DE7D-0854-F423691DE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81864-3E82-C226-11C0-461DAF36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67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2FF4-D05C-D879-6312-D5AB30DDE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AEFF82-5A07-57FF-A3E3-5A07C29CC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A56CD-1ECD-26EE-A5E1-D32DE0F2A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B1616-96F3-984B-7B6E-56A5F6DA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4F696-612F-E6F3-3900-7F3B7058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866DB-874B-0E79-EE0B-BCA8FCDA2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20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3632F2-19C7-E476-B629-159D5CA18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45ADE-077E-FECD-0D7D-E142CA296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7556-D30D-41A7-2929-2D829B7DE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245C5-260E-4346-8672-EF014809BACD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F066B-F345-2BEB-026C-4572AAA60F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2D048-E720-6E24-AAF9-FB669FBBF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46A13-92BE-4679-9588-36BDE0D7A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0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6BACAE3E-43CA-4627-B846-A31B26B10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r="37789" b="52323"/>
          <a:stretch/>
        </p:blipFill>
        <p:spPr>
          <a:xfrm>
            <a:off x="6491679" y="1268760"/>
            <a:ext cx="4802909" cy="3269674"/>
          </a:xfrm>
          <a:prstGeom prst="rect">
            <a:avLst/>
          </a:prstGeom>
        </p:spPr>
      </p:pic>
      <p:pic>
        <p:nvPicPr>
          <p:cNvPr id="13" name="รูปภาพ 12">
            <a:extLst>
              <a:ext uri="{FF2B5EF4-FFF2-40B4-BE49-F238E27FC236}">
                <a16:creationId xmlns:a16="http://schemas.microsoft.com/office/drawing/2014/main" id="{02418C61-5C5D-4CDD-8315-D2FEF58977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2" t="52324" r="38889"/>
          <a:stretch/>
        </p:blipFill>
        <p:spPr>
          <a:xfrm>
            <a:off x="1152482" y="1268759"/>
            <a:ext cx="4802910" cy="3269675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DA844AA4-AE80-4856-83DD-5577295993BD}"/>
              </a:ext>
            </a:extLst>
          </p:cNvPr>
          <p:cNvSpPr txBox="1"/>
          <p:nvPr/>
        </p:nvSpPr>
        <p:spPr>
          <a:xfrm>
            <a:off x="7579817" y="2303355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61F8E-9420-4E15-9B05-ED130FA0FB69}"/>
              </a:ext>
            </a:extLst>
          </p:cNvPr>
          <p:cNvSpPr txBox="1"/>
          <p:nvPr/>
        </p:nvSpPr>
        <p:spPr>
          <a:xfrm>
            <a:off x="4270911" y="3429000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EF0D109A-2587-4D28-BF57-081501651747}"/>
              </a:ext>
            </a:extLst>
          </p:cNvPr>
          <p:cNvSpPr txBox="1"/>
          <p:nvPr/>
        </p:nvSpPr>
        <p:spPr>
          <a:xfrm>
            <a:off x="1590035" y="2982228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</p:spTree>
    <p:extLst>
      <p:ext uri="{BB962C8B-B14F-4D97-AF65-F5344CB8AC3E}">
        <p14:creationId xmlns:p14="http://schemas.microsoft.com/office/powerpoint/2010/main" val="84691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4DF70677-A559-4961-AE22-63D2C107B2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8" t="21318" r="28002" b="31006"/>
          <a:stretch/>
        </p:blipFill>
        <p:spPr>
          <a:xfrm>
            <a:off x="897703" y="1794162"/>
            <a:ext cx="4802909" cy="3269676"/>
          </a:xfrm>
          <a:prstGeom prst="rect">
            <a:avLst/>
          </a:prstGeom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EF868D7F-F540-4FDF-BDA9-30665A5564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3" t="9823" r="20768" b="42500"/>
          <a:stretch/>
        </p:blipFill>
        <p:spPr>
          <a:xfrm>
            <a:off x="6314806" y="1746658"/>
            <a:ext cx="4802911" cy="3269676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0F444CBA-BEAF-445E-B9E3-33BB8900B363}"/>
              </a:ext>
            </a:extLst>
          </p:cNvPr>
          <p:cNvSpPr txBox="1"/>
          <p:nvPr/>
        </p:nvSpPr>
        <p:spPr>
          <a:xfrm>
            <a:off x="9573523" y="3799646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E4F587F9-2B86-48A5-A650-26BDC275115C}"/>
              </a:ext>
            </a:extLst>
          </p:cNvPr>
          <p:cNvSpPr txBox="1"/>
          <p:nvPr/>
        </p:nvSpPr>
        <p:spPr>
          <a:xfrm>
            <a:off x="3825625" y="2940994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436F606C-22B8-461E-B703-BA2633CCA943}"/>
              </a:ext>
            </a:extLst>
          </p:cNvPr>
          <p:cNvSpPr txBox="1"/>
          <p:nvPr/>
        </p:nvSpPr>
        <p:spPr>
          <a:xfrm>
            <a:off x="1426112" y="3207933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</p:spTree>
    <p:extLst>
      <p:ext uri="{BB962C8B-B14F-4D97-AF65-F5344CB8AC3E}">
        <p14:creationId xmlns:p14="http://schemas.microsoft.com/office/powerpoint/2010/main" val="2060042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8BD43046-8192-444C-B3E3-72F34250E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8" t="26667" r="31953" b="25656"/>
          <a:stretch/>
        </p:blipFill>
        <p:spPr>
          <a:xfrm>
            <a:off x="6612661" y="2045353"/>
            <a:ext cx="4802909" cy="3269674"/>
          </a:xfrm>
          <a:prstGeom prst="rect">
            <a:avLst/>
          </a:prstGeom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C3FC26BB-BD56-473A-8C16-0416B968BE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8" t="24339" r="41423" b="27984"/>
          <a:stretch/>
        </p:blipFill>
        <p:spPr>
          <a:xfrm>
            <a:off x="972929" y="2045353"/>
            <a:ext cx="4802911" cy="3269675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C2D35285-9118-455A-999E-490AFA85C871}"/>
              </a:ext>
            </a:extLst>
          </p:cNvPr>
          <p:cNvSpPr txBox="1"/>
          <p:nvPr/>
        </p:nvSpPr>
        <p:spPr>
          <a:xfrm>
            <a:off x="4439133" y="3362477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F7ED60CB-13D1-4FAF-A4C4-7C2E91FFEC0A}"/>
              </a:ext>
            </a:extLst>
          </p:cNvPr>
          <p:cNvSpPr txBox="1"/>
          <p:nvPr/>
        </p:nvSpPr>
        <p:spPr>
          <a:xfrm>
            <a:off x="9454700" y="4299388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59CED3-05D9-4EC5-8A4D-258BE9AAFAE6}"/>
              </a:ext>
            </a:extLst>
          </p:cNvPr>
          <p:cNvSpPr txBox="1"/>
          <p:nvPr/>
        </p:nvSpPr>
        <p:spPr>
          <a:xfrm>
            <a:off x="6820148" y="3270237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F8217-C8A0-4D20-ADDC-2B2D6D1231AC}"/>
              </a:ext>
            </a:extLst>
          </p:cNvPr>
          <p:cNvSpPr txBox="1"/>
          <p:nvPr/>
        </p:nvSpPr>
        <p:spPr>
          <a:xfrm>
            <a:off x="3825133" y="2941526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389BB72-CFC4-4F53-B151-51984BB56689}"/>
              </a:ext>
            </a:extLst>
          </p:cNvPr>
          <p:cNvSpPr txBox="1"/>
          <p:nvPr/>
        </p:nvSpPr>
        <p:spPr>
          <a:xfrm>
            <a:off x="1934667" y="3495524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</p:spTree>
    <p:extLst>
      <p:ext uri="{BB962C8B-B14F-4D97-AF65-F5344CB8AC3E}">
        <p14:creationId xmlns:p14="http://schemas.microsoft.com/office/powerpoint/2010/main" val="2865182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 descr="รูปภาพประกอบด้วย ข้อความ, ไวท์บอร์ด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D9F4F3BE-3258-4663-AA6B-24B7EFADCE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74" t="18855" r="25937" b="33469"/>
          <a:stretch/>
        </p:blipFill>
        <p:spPr>
          <a:xfrm>
            <a:off x="6458012" y="1757135"/>
            <a:ext cx="4802909" cy="3269674"/>
          </a:xfrm>
          <a:prstGeom prst="rect">
            <a:avLst/>
          </a:prstGeom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44049959-D228-4C32-9C90-7C9DACA59F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8" t="9823" r="45008" b="20143"/>
          <a:stretch/>
        </p:blipFill>
        <p:spPr>
          <a:xfrm rot="16200000">
            <a:off x="1816015" y="1027545"/>
            <a:ext cx="3269675" cy="480291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5998A0D1-BE1B-45CE-958C-F54AABB9C74B}"/>
              </a:ext>
            </a:extLst>
          </p:cNvPr>
          <p:cNvSpPr txBox="1"/>
          <p:nvPr/>
        </p:nvSpPr>
        <p:spPr>
          <a:xfrm>
            <a:off x="9197674" y="3809560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BC477BA0-D90E-42B1-8541-95EAE2782D50}"/>
              </a:ext>
            </a:extLst>
          </p:cNvPr>
          <p:cNvSpPr txBox="1"/>
          <p:nvPr/>
        </p:nvSpPr>
        <p:spPr>
          <a:xfrm>
            <a:off x="7450187" y="3207306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28FF4420-01A3-4035-8BC1-AE337C81083B}"/>
              </a:ext>
            </a:extLst>
          </p:cNvPr>
          <p:cNvSpPr txBox="1"/>
          <p:nvPr/>
        </p:nvSpPr>
        <p:spPr>
          <a:xfrm>
            <a:off x="3543987" y="3672522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864461E4-4B62-46E0-A909-3086EE0780ED}"/>
              </a:ext>
            </a:extLst>
          </p:cNvPr>
          <p:cNvSpPr txBox="1"/>
          <p:nvPr/>
        </p:nvSpPr>
        <p:spPr>
          <a:xfrm>
            <a:off x="1868620" y="2682364"/>
            <a:ext cx="2063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085B9D45-D2B1-4526-A0EC-5F1999995469}"/>
              </a:ext>
            </a:extLst>
          </p:cNvPr>
          <p:cNvSpPr txBox="1"/>
          <p:nvPr/>
        </p:nvSpPr>
        <p:spPr>
          <a:xfrm>
            <a:off x="4194587" y="4368180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</p:spTree>
    <p:extLst>
      <p:ext uri="{BB962C8B-B14F-4D97-AF65-F5344CB8AC3E}">
        <p14:creationId xmlns:p14="http://schemas.microsoft.com/office/powerpoint/2010/main" val="179608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D21F0E86-C9ED-4BDB-ABC5-FD6FEF946C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6" t="28302" r="29555" b="24021"/>
          <a:stretch/>
        </p:blipFill>
        <p:spPr>
          <a:xfrm>
            <a:off x="3578430" y="1475920"/>
            <a:ext cx="4802910" cy="3269676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71872BE8-2D99-40B8-B265-117C6CB71B08}"/>
              </a:ext>
            </a:extLst>
          </p:cNvPr>
          <p:cNvSpPr txBox="1"/>
          <p:nvPr/>
        </p:nvSpPr>
        <p:spPr>
          <a:xfrm>
            <a:off x="6739769" y="2499504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621ED244-3A37-4CF4-BC4D-49FD5242C5A3}"/>
              </a:ext>
            </a:extLst>
          </p:cNvPr>
          <p:cNvSpPr txBox="1"/>
          <p:nvPr/>
        </p:nvSpPr>
        <p:spPr>
          <a:xfrm>
            <a:off x="5686221" y="3253218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</p:spTree>
    <p:extLst>
      <p:ext uri="{BB962C8B-B14F-4D97-AF65-F5344CB8AC3E}">
        <p14:creationId xmlns:p14="http://schemas.microsoft.com/office/powerpoint/2010/main" val="2186051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Office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1711037 - Miah Abdullah Sahriar</dc:creator>
  <cp:lastModifiedBy>1711037 - Miah Abdullah Sahriar</cp:lastModifiedBy>
  <cp:revision>2</cp:revision>
  <dcterms:created xsi:type="dcterms:W3CDTF">2024-02-04T16:46:26Z</dcterms:created>
  <dcterms:modified xsi:type="dcterms:W3CDTF">2024-02-04T16:46:55Z</dcterms:modified>
</cp:coreProperties>
</file>

<file path=docProps/thumbnail.jpeg>
</file>